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57" r:id="rId4"/>
    <p:sldId id="258" r:id="rId5"/>
    <p:sldId id="263" r:id="rId6"/>
    <p:sldId id="259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2" autoAdjust="0"/>
    <p:restoredTop sz="94660"/>
  </p:normalViewPr>
  <p:slideViewPr>
    <p:cSldViewPr>
      <p:cViewPr varScale="1">
        <p:scale>
          <a:sx n="107" d="100"/>
          <a:sy n="10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DFB4-D4A7-46E9-8941-35ED82D0186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1ADC-A934-40FB-9466-459B27CA0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college%20radio&amp;source=images&amp;cd=&amp;cad=rja&amp;docid=ozDdjaX0f0OlCM&amp;tbnid=PkM159E8D9XUTM:&amp;ved=0CAUQjRw&amp;url=http://www.nj.com/news/index.ssf/2011/10/15_nj_stations_to_participate.html&amp;ei=oyMvUvWLEKvC4AOFo4Ao&amp;bvm=bv.51773540,d.dmg&amp;psig=AFQjCNGR2LaQVVxnWnJPLAnZFyUWZVCFgQ&amp;ust=1378907360747695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/url?sa=i&amp;rct=j&amp;q=radio+interview&amp;source=images&amp;cd=&amp;cad=rja&amp;docid=0Q6hBLaLZbmiOM&amp;tbnid=JdQIEteBnxZkUM:&amp;ved=0CAUQjRw&amp;url=http://www.fanpop.com/clubs/cory-monteith/images/32460001/title/cast-mccanick-radio-interview-with-preston-steve-october-1-2012-photo&amp;ei=LiMvUrmqKJK34APDzIHQDw&amp;bvm=bv.51773540,d.dmg&amp;psig=AFQjCNHpkIa6W2v8zTYOrcx7GvwpW5ZOBg&amp;ust=13789072309124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college%20radio&amp;source=images&amp;cd=&amp;cad=rja&amp;docid=zdgiXM66uzKbDM&amp;tbnid=39BTdZCfZot7sM:&amp;ved=0CAUQjRw&amp;url=http://njmonthly.com/articles/lifestyle/college-radio-has-its-day.html&amp;ei=hyMvUu_XDsjE4APFkYHQDw&amp;bvm=bv.51773540,d.dmg&amp;psig=AFQjCNGR2LaQVVxnWnJPLAnZFyUWZVCFgQ&amp;ust=1378907360747695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college%20radio&amp;source=images&amp;cd=&amp;cad=rja&amp;docid=PiCOyezxYi8_NM&amp;tbnid=nflzqsaTS3VitM:&amp;ved=0CAUQjRw&amp;url=http://www.examiner.com/article/college-radio-vs-mainstream-radio&amp;ei=dyMvUuDvOcXj4APL64HIDw&amp;bvm=bv.51773540,d.dmg&amp;psig=AFQjCNGR2LaQVVxnWnJPLAnZFyUWZVCFgQ&amp;ust=1378907360747695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3200"/>
            <a:ext cx="5181600" cy="990600"/>
          </a:xfrm>
          <a:ln w="73025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>
                <a:latin typeface="Georgia" pitchFamily="18" charset="0"/>
              </a:rPr>
              <a:t>Interviewing</a:t>
            </a:r>
            <a:endParaRPr lang="en-US" sz="5400" dirty="0">
              <a:latin typeface="Georgia" pitchFamily="18" charset="0"/>
            </a:endParaRPr>
          </a:p>
        </p:txBody>
      </p:sp>
      <p:pic>
        <p:nvPicPr>
          <p:cNvPr id="2050" name="Picture 2" descr="http://images6.fanpop.com/image/photos/32400000/Cast-of-McCanick-Radio-Interview-With-Preston-Steve-October-1-2012-cory-monteith-32460001-604-39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3352800" cy="2181541"/>
          </a:xfrm>
          <a:prstGeom prst="rect">
            <a:avLst/>
          </a:prstGeom>
          <a:noFill/>
          <a:ln w="5397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xaminer.com/images/blog/wysiwyg/image/college_radi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3429000" cy="2209800"/>
          </a:xfrm>
          <a:prstGeom prst="rect">
            <a:avLst/>
          </a:prstGeom>
          <a:noFill/>
          <a:ln w="5397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njmonthly.com/downloads/8290/download/College_Radio_Da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3352800" cy="2133600"/>
          </a:xfrm>
          <a:prstGeom prst="rect">
            <a:avLst/>
          </a:prstGeom>
          <a:noFill/>
          <a:ln w="44450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media.nj.com/ledgerupdates_impact/photo/10131507-larg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8290"/>
            <a:ext cx="3429000" cy="2136310"/>
          </a:xfrm>
          <a:prstGeom prst="rect">
            <a:avLst/>
          </a:prstGeom>
          <a:noFill/>
          <a:ln w="5397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99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person you’re interviewing can be referred to as:  the interviewee, the newsmaker, the guest, or the talking head.</a:t>
            </a:r>
          </a:p>
          <a:p>
            <a:r>
              <a:rPr lang="en-US" dirty="0" smtClean="0"/>
              <a:t>Quotes pulled from the interview are called sound bytes or actualities. (duh)</a:t>
            </a:r>
            <a:endParaRPr lang="en-US" dirty="0"/>
          </a:p>
          <a:p>
            <a:r>
              <a:rPr lang="en-US" dirty="0" smtClean="0"/>
              <a:t>Newspaper reporters have it easier!  Why?</a:t>
            </a:r>
          </a:p>
          <a:p>
            <a:pPr lvl="1"/>
            <a:r>
              <a:rPr lang="en-US" dirty="0" smtClean="0"/>
              <a:t>They can go into depth with their interviews.</a:t>
            </a:r>
          </a:p>
          <a:p>
            <a:pPr lvl="1"/>
            <a:r>
              <a:rPr lang="en-US" dirty="0" smtClean="0"/>
              <a:t>We have limited time, especially for our </a:t>
            </a:r>
            <a:r>
              <a:rPr lang="en-US" i="1" dirty="0" smtClean="0"/>
              <a:t>Tomahawk </a:t>
            </a:r>
            <a:r>
              <a:rPr lang="en-US" dirty="0" smtClean="0"/>
              <a:t>actualities</a:t>
            </a:r>
            <a:r>
              <a:rPr lang="en-US" dirty="0" smtClean="0"/>
              <a:t>.  </a:t>
            </a:r>
          </a:p>
        </p:txBody>
      </p:sp>
      <p:pic>
        <p:nvPicPr>
          <p:cNvPr id="1027" name="Picture 3" descr="C:\Users\Linda\AppData\Local\Microsoft\Windows\Temporary Internet Files\Content.IE5\QR7QNQ1Y\MC9001987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52400"/>
            <a:ext cx="1524000" cy="155451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572000" cy="1143000"/>
          </a:xfrm>
          <a:ln w="73025" cmpd="dbl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Quick Facts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Do your research.</a:t>
            </a:r>
          </a:p>
          <a:p>
            <a:pPr lvl="1"/>
            <a:r>
              <a:rPr lang="en-US" dirty="0" smtClean="0"/>
              <a:t>Don’t waste time asking questions that the public already knows the answer to.</a:t>
            </a:r>
          </a:p>
          <a:p>
            <a:pPr lvl="1"/>
            <a:r>
              <a:rPr lang="en-US" dirty="0" smtClean="0"/>
              <a:t>Ex: Asking Dr. Williams how long she has been our principal.</a:t>
            </a:r>
          </a:p>
          <a:p>
            <a:r>
              <a:rPr lang="en-US" dirty="0" smtClean="0"/>
              <a:t>Warm up the talking head?</a:t>
            </a:r>
          </a:p>
          <a:p>
            <a:pPr lvl="1"/>
            <a:r>
              <a:rPr lang="en-US" dirty="0" smtClean="0"/>
              <a:t>Usually, it helps an interview to give the talking head the questions ahead of time.  This way, he or she is prepared to answer the questions.</a:t>
            </a:r>
          </a:p>
          <a:p>
            <a:pPr lvl="1"/>
            <a:r>
              <a:rPr lang="en-US" dirty="0" smtClean="0"/>
              <a:t>Unless you are trying to catch the interviewee by surprise (maybe a controversial interview), this is an excellent technique.</a:t>
            </a:r>
          </a:p>
        </p:txBody>
      </p:sp>
      <p:pic>
        <p:nvPicPr>
          <p:cNvPr id="2050" name="Picture 2" descr="C:\Users\Linda\AppData\Local\Microsoft\Windows\Temporary Internet Files\Content.IE5\FQ1GU2GD\MP90040927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0"/>
            <a:ext cx="990600" cy="1489536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181600" cy="838200"/>
          </a:xfrm>
          <a:ln w="73025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latin typeface="Georgia" pitchFamily="18" charset="0"/>
              </a:rPr>
              <a:t>Before </a:t>
            </a:r>
            <a:r>
              <a:rPr lang="en-US" sz="4000" dirty="0" smtClean="0">
                <a:latin typeface="Georgia" pitchFamily="18" charset="0"/>
              </a:rPr>
              <a:t>the Interview</a:t>
            </a:r>
            <a:endParaRPr lang="en-US" sz="4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Sound Quality</a:t>
            </a:r>
          </a:p>
          <a:p>
            <a:pPr lvl="1"/>
            <a:r>
              <a:rPr lang="en-US" dirty="0" smtClean="0"/>
              <a:t>Outside the Studio (</a:t>
            </a:r>
            <a:r>
              <a:rPr lang="en-US" dirty="0" err="1" smtClean="0"/>
              <a:t>nat</a:t>
            </a:r>
            <a:r>
              <a:rPr lang="en-US" dirty="0" smtClean="0"/>
              <a:t> sound, classroom noises, etc.)</a:t>
            </a:r>
          </a:p>
          <a:p>
            <a:pPr lvl="1"/>
            <a:r>
              <a:rPr lang="en-US" dirty="0" smtClean="0"/>
              <a:t>Inside the Studio (</a:t>
            </a:r>
            <a:r>
              <a:rPr lang="en-US" dirty="0" err="1" smtClean="0"/>
              <a:t>mic</a:t>
            </a:r>
            <a:r>
              <a:rPr lang="en-US" dirty="0" smtClean="0"/>
              <a:t> adjustments &amp; checks)</a:t>
            </a:r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Open-ended (“Do you like turtles?” </a:t>
            </a:r>
            <a:r>
              <a:rPr lang="en-US" dirty="0" err="1" smtClean="0"/>
              <a:t>vs</a:t>
            </a:r>
            <a:r>
              <a:rPr lang="en-US" dirty="0" smtClean="0"/>
              <a:t> “What do you like about turtles?”)</a:t>
            </a:r>
          </a:p>
          <a:p>
            <a:pPr lvl="1"/>
            <a:r>
              <a:rPr lang="en-US" dirty="0" smtClean="0"/>
              <a:t>Leading (“Were you upset when you saw the photos?” </a:t>
            </a:r>
            <a:r>
              <a:rPr lang="en-US" dirty="0" err="1" smtClean="0"/>
              <a:t>vs</a:t>
            </a:r>
            <a:r>
              <a:rPr lang="en-US" dirty="0" smtClean="0"/>
              <a:t> “How did you feel when you saw the photos?”)</a:t>
            </a:r>
          </a:p>
          <a:p>
            <a:pPr lvl="1"/>
            <a:r>
              <a:rPr lang="en-US" dirty="0" smtClean="0"/>
              <a:t>Tough</a:t>
            </a:r>
          </a:p>
          <a:p>
            <a:pPr lvl="2"/>
            <a:r>
              <a:rPr lang="en-US" dirty="0" smtClean="0"/>
              <a:t>Not a great idea for MHS interviews; can be irritating or confrontational.  (“Many students say that your PowerPoint Presentations are stupid and ineffective.  How do you respond?”)</a:t>
            </a:r>
          </a:p>
        </p:txBody>
      </p:sp>
      <p:pic>
        <p:nvPicPr>
          <p:cNvPr id="3074" name="Picture 2" descr="C:\Users\Linda\AppData\Local\Microsoft\Windows\Temporary Internet Files\Content.IE5\QR7QNQ1Y\MM90033668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57200"/>
            <a:ext cx="923926" cy="825934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334000" cy="926666"/>
          </a:xfrm>
          <a:ln w="73025" cmpd="dbl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eorgia" pitchFamily="18" charset="0"/>
              </a:rPr>
              <a:t>During the Interview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Listening</a:t>
            </a:r>
          </a:p>
          <a:p>
            <a:pPr lvl="1"/>
            <a:r>
              <a:rPr lang="en-US" dirty="0"/>
              <a:t>Pay attention to the interviewee’s answers! </a:t>
            </a:r>
          </a:p>
          <a:p>
            <a:pPr lvl="2"/>
            <a:r>
              <a:rPr lang="en-US" dirty="0"/>
              <a:t>Awkward Interviewer Responses: “That sounds truly amazing.” </a:t>
            </a:r>
          </a:p>
          <a:p>
            <a:pPr lvl="2"/>
            <a:r>
              <a:rPr lang="en-US" dirty="0"/>
              <a:t>Annoyed Interviewee: “I already answered that question.”</a:t>
            </a:r>
          </a:p>
          <a:p>
            <a:pPr lvl="1"/>
            <a:r>
              <a:rPr lang="en-US" dirty="0"/>
              <a:t>Potential actualities </a:t>
            </a:r>
          </a:p>
          <a:p>
            <a:pPr lvl="1"/>
            <a:r>
              <a:rPr lang="en-US" dirty="0"/>
              <a:t>Do any of the answers sound “fishy?”</a:t>
            </a:r>
          </a:p>
          <a:p>
            <a:pPr lvl="1"/>
            <a:r>
              <a:rPr lang="en-US" dirty="0"/>
              <a:t>Do you have enough information?</a:t>
            </a:r>
          </a:p>
          <a:p>
            <a:r>
              <a:rPr lang="en-US" dirty="0" smtClean="0"/>
              <a:t>Finish </a:t>
            </a:r>
            <a:r>
              <a:rPr lang="en-US" dirty="0" smtClean="0"/>
              <a:t>up</a:t>
            </a:r>
          </a:p>
          <a:p>
            <a:pPr lvl="1"/>
            <a:r>
              <a:rPr lang="en-US" dirty="0" smtClean="0"/>
              <a:t>You may want to ask the talking head for a place for listeners to go for more information.</a:t>
            </a:r>
          </a:p>
          <a:p>
            <a:pPr lvl="1"/>
            <a:r>
              <a:rPr lang="en-US" dirty="0" smtClean="0"/>
              <a:t>And/or, “Would you like to add anything?”</a:t>
            </a:r>
            <a:endParaRPr lang="en-US" dirty="0"/>
          </a:p>
        </p:txBody>
      </p:sp>
      <p:pic>
        <p:nvPicPr>
          <p:cNvPr id="4098" name="Picture 2" descr="C:\Users\Linda\AppData\Local\Microsoft\Windows\Temporary Internet Files\Content.IE5\H1Y7VEXE\MC9003013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57200"/>
            <a:ext cx="1822399" cy="1279246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334000" cy="926666"/>
          </a:xfrm>
          <a:ln w="73025" cmpd="dbl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eorgia" pitchFamily="18" charset="0"/>
              </a:rPr>
              <a:t>During the Interview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up with the fact checker.</a:t>
            </a:r>
          </a:p>
          <a:p>
            <a:r>
              <a:rPr lang="en-US" dirty="0" smtClean="0"/>
              <a:t>Edit the actuality/sound byte.</a:t>
            </a:r>
          </a:p>
          <a:p>
            <a:r>
              <a:rPr lang="en-US" dirty="0" smtClean="0"/>
              <a:t>Give the copywriter a lead-in.</a:t>
            </a:r>
          </a:p>
          <a:p>
            <a:r>
              <a:rPr lang="en-US" dirty="0" smtClean="0"/>
              <a:t>Thank the interviewee; usually, an email is appropriate.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Users\Linda\AppData\Local\Microsoft\Windows\Temporary Internet Files\Content.IE5\QR7QNQ1Y\MP9102209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105400"/>
            <a:ext cx="1936896" cy="1288224"/>
          </a:xfrm>
          <a:prstGeom prst="rect">
            <a:avLst/>
          </a:prstGeom>
          <a:noFill/>
        </p:spPr>
      </p:pic>
      <p:pic>
        <p:nvPicPr>
          <p:cNvPr id="5125" name="Picture 5" descr="C:\Users\Linda\AppData\Local\Microsoft\Windows\Temporary Internet Files\Content.IE5\QR7QNQ1Y\MP90042254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343400"/>
            <a:ext cx="2480072" cy="2009172"/>
          </a:xfrm>
          <a:prstGeom prst="rect">
            <a:avLst/>
          </a:prstGeom>
          <a:noFill/>
        </p:spPr>
      </p:pic>
      <p:pic>
        <p:nvPicPr>
          <p:cNvPr id="5126" name="Picture 6" descr="C:\Users\Linda\AppData\Local\Microsoft\Windows\Temporary Internet Files\Content.IE5\DBI3KPCJ\MM90039573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1828800"/>
            <a:ext cx="857250" cy="952500"/>
          </a:xfrm>
          <a:prstGeom prst="rect">
            <a:avLst/>
          </a:prstGeom>
          <a:noFill/>
        </p:spPr>
      </p:pic>
      <p:pic>
        <p:nvPicPr>
          <p:cNvPr id="5127" name="Picture 7" descr="C:\Program Files (x86)\Microsoft Office\MEDIA\CAGCAT10\j028700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143000"/>
            <a:ext cx="1358020" cy="2331267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4876800" cy="838200"/>
          </a:xfrm>
          <a:ln w="73025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After </a:t>
            </a:r>
            <a:r>
              <a:rPr lang="en-US" dirty="0" smtClean="0">
                <a:latin typeface="Georgia" pitchFamily="18" charset="0"/>
              </a:rPr>
              <a:t>the Interview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Off the record</a:t>
            </a:r>
          </a:p>
          <a:p>
            <a:pPr lvl="1"/>
            <a:r>
              <a:rPr lang="en-US" dirty="0" smtClean="0"/>
              <a:t>Bad:  We can’t use anything anyone tells us off the record. </a:t>
            </a:r>
          </a:p>
          <a:p>
            <a:pPr lvl="1"/>
            <a:r>
              <a:rPr lang="en-US" dirty="0" smtClean="0"/>
              <a:t>Good:  However, it can lead us to someone who will.</a:t>
            </a:r>
          </a:p>
          <a:p>
            <a:r>
              <a:rPr lang="en-US" dirty="0" smtClean="0"/>
              <a:t>Man on the street</a:t>
            </a:r>
          </a:p>
          <a:p>
            <a:pPr lvl="1"/>
            <a:r>
              <a:rPr lang="en-US" dirty="0" smtClean="0"/>
              <a:t>Take a question that an ordinary citizen may like to give a comment on, station yourself (or not), and ask the question to those passing by.</a:t>
            </a:r>
          </a:p>
          <a:p>
            <a:r>
              <a:rPr lang="en-US" dirty="0" smtClean="0"/>
              <a:t>Phone interview</a:t>
            </a:r>
          </a:p>
          <a:p>
            <a:pPr lvl="1"/>
            <a:r>
              <a:rPr lang="en-US" dirty="0" smtClean="0"/>
              <a:t>Good: convenience, pajamas</a:t>
            </a:r>
          </a:p>
          <a:p>
            <a:pPr lvl="1"/>
            <a:r>
              <a:rPr lang="en-US" dirty="0" smtClean="0"/>
              <a:t>Bad: interruptions, bad service</a:t>
            </a:r>
            <a:endParaRPr lang="en-US" dirty="0"/>
          </a:p>
        </p:txBody>
      </p:sp>
      <p:pic>
        <p:nvPicPr>
          <p:cNvPr id="6146" name="Picture 2" descr="C:\Users\Linda\AppData\Local\Microsoft\Windows\Temporary Internet Files\Content.IE5\FQ1GU2GD\MP9004421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953000"/>
            <a:ext cx="1676400" cy="16764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4419600" cy="838200"/>
          </a:xfrm>
          <a:ln w="73025"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What else?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Part 1:</a:t>
            </a:r>
          </a:p>
          <a:p>
            <a:pPr lvl="1"/>
            <a:r>
              <a:rPr lang="en-US" dirty="0" smtClean="0"/>
              <a:t>Select a noteworthy teacher, faculty member, or student and research that person. (You must have at least one outside source).</a:t>
            </a:r>
          </a:p>
          <a:p>
            <a:pPr lvl="1"/>
            <a:r>
              <a:rPr lang="en-US" dirty="0" smtClean="0"/>
              <a:t>Prepare a half-page proposal outlining why you wish to interview this person and what you hope to get out of the interview.  (Show your research).</a:t>
            </a:r>
          </a:p>
          <a:p>
            <a:pPr lvl="1"/>
            <a:r>
              <a:rPr lang="en-US" dirty="0" smtClean="0"/>
              <a:t>Once your proposal has been approved, contact that person and get his or her approval for the interview.</a:t>
            </a:r>
          </a:p>
          <a:p>
            <a:pPr lvl="1"/>
            <a:r>
              <a:rPr lang="en-US" dirty="0" smtClean="0"/>
              <a:t>Create ten questions, and get them approved. </a:t>
            </a:r>
          </a:p>
          <a:p>
            <a:pPr lvl="2"/>
            <a:r>
              <a:rPr lang="en-US" dirty="0" smtClean="0"/>
              <a:t>(Warm up the interviewee)?</a:t>
            </a:r>
          </a:p>
        </p:txBody>
      </p:sp>
      <p:pic>
        <p:nvPicPr>
          <p:cNvPr id="7170" name="Picture 2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6815" y="228600"/>
            <a:ext cx="1707185" cy="1824228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334000" cy="926666"/>
          </a:xfrm>
          <a:ln w="73025" cmpd="dbl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eorgia" pitchFamily="18" charset="0"/>
              </a:rPr>
              <a:t>Your Interview Project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Part 2</a:t>
            </a:r>
          </a:p>
          <a:p>
            <a:pPr lvl="1"/>
            <a:r>
              <a:rPr lang="en-US" dirty="0" smtClean="0"/>
              <a:t>Sign up for interview </a:t>
            </a:r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You </a:t>
            </a:r>
            <a:r>
              <a:rPr lang="en-US" dirty="0" smtClean="0"/>
              <a:t>can conduct in the studio or sign out a hand-held recorder.</a:t>
            </a:r>
          </a:p>
          <a:p>
            <a:pPr lvl="1"/>
            <a:r>
              <a:rPr lang="en-US" dirty="0" smtClean="0"/>
              <a:t>Conduct the interview</a:t>
            </a:r>
          </a:p>
          <a:p>
            <a:r>
              <a:rPr lang="en-US" dirty="0" smtClean="0"/>
              <a:t>Part 3</a:t>
            </a:r>
          </a:p>
          <a:p>
            <a:pPr lvl="1"/>
            <a:r>
              <a:rPr lang="en-US" dirty="0" smtClean="0"/>
              <a:t>Write a :45 – 1:30 (intervals of about :15) story for your interview using 2-3 actualities</a:t>
            </a:r>
          </a:p>
          <a:p>
            <a:pPr lvl="1"/>
            <a:r>
              <a:rPr lang="en-US" dirty="0" smtClean="0"/>
              <a:t>Record and edit</a:t>
            </a:r>
          </a:p>
          <a:p>
            <a:pPr lvl="1"/>
            <a:r>
              <a:rPr lang="en-US" dirty="0" smtClean="0"/>
              <a:t>Submit</a:t>
            </a:r>
          </a:p>
          <a:p>
            <a:pPr lvl="1"/>
            <a:r>
              <a:rPr lang="en-US" dirty="0" smtClean="0"/>
              <a:t>High five your partner</a:t>
            </a:r>
          </a:p>
        </p:txBody>
      </p:sp>
      <p:pic>
        <p:nvPicPr>
          <p:cNvPr id="8195" name="Picture 3" descr="C:\Users\Linda\AppData\Local\Microsoft\Windows\Temporary Internet Files\Content.IE5\DBI3KPCJ\MM90030059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334000"/>
            <a:ext cx="1095375" cy="1104900"/>
          </a:xfrm>
          <a:prstGeom prst="rect">
            <a:avLst/>
          </a:prstGeom>
          <a:noFill/>
        </p:spPr>
      </p:pic>
      <p:pic>
        <p:nvPicPr>
          <p:cNvPr id="8196" name="Picture 4" descr="C:\Users\Linda\AppData\Local\Microsoft\Windows\Temporary Internet Files\Content.IE5\FQ1GU2GD\MP90044849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410200"/>
            <a:ext cx="18288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599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Interviewing</vt:lpstr>
      <vt:lpstr>Quick Facts</vt:lpstr>
      <vt:lpstr>Before the Interview</vt:lpstr>
      <vt:lpstr>During the Interview</vt:lpstr>
      <vt:lpstr>During the Interview</vt:lpstr>
      <vt:lpstr>After the Interview</vt:lpstr>
      <vt:lpstr>What else?</vt:lpstr>
      <vt:lpstr>Your Interview Project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 Journalism</dc:title>
  <dc:creator>Linda</dc:creator>
  <cp:lastModifiedBy>MHS-RADIO</cp:lastModifiedBy>
  <cp:revision>17</cp:revision>
  <dcterms:created xsi:type="dcterms:W3CDTF">2012-09-26T18:12:47Z</dcterms:created>
  <dcterms:modified xsi:type="dcterms:W3CDTF">2013-09-27T19:15:36Z</dcterms:modified>
</cp:coreProperties>
</file>